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DD56-E4A4-44F9-92D1-D263D52E4ACE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1C42-41A5-4F65-97E7-5248B6738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DD56-E4A4-44F9-92D1-D263D52E4ACE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1C42-41A5-4F65-97E7-5248B6738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DD56-E4A4-44F9-92D1-D263D52E4ACE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1C42-41A5-4F65-97E7-5248B6738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DD56-E4A4-44F9-92D1-D263D52E4ACE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1C42-41A5-4F65-97E7-5248B6738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DD56-E4A4-44F9-92D1-D263D52E4ACE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1C42-41A5-4F65-97E7-5248B6738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DD56-E4A4-44F9-92D1-D263D52E4ACE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1C42-41A5-4F65-97E7-5248B6738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DD56-E4A4-44F9-92D1-D263D52E4ACE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1C42-41A5-4F65-97E7-5248B6738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DD56-E4A4-44F9-92D1-D263D52E4ACE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1C42-41A5-4F65-97E7-5248B6738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DD56-E4A4-44F9-92D1-D263D52E4ACE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1C42-41A5-4F65-97E7-5248B6738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DD56-E4A4-44F9-92D1-D263D52E4ACE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1C42-41A5-4F65-97E7-5248B6738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DD56-E4A4-44F9-92D1-D263D52E4ACE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1C42-41A5-4F65-97E7-5248B6738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8DD56-E4A4-44F9-92D1-D263D52E4ACE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01C42-41A5-4F65-97E7-5248B67380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er Floor Plan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85800"/>
            <a:ext cx="6943603" cy="538581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828800" y="5029200"/>
            <a:ext cx="1549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Main Entrance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5400000">
            <a:off x="-369599" y="3746885"/>
            <a:ext cx="2071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Crystal Drive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760834">
            <a:off x="1456100" y="4310341"/>
            <a:ext cx="1812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FF0000"/>
                </a:solidFill>
              </a:rPr>
              <a:t>Cosi’s</a:t>
            </a:r>
            <a:r>
              <a:rPr lang="en-US" sz="1200" dirty="0" smtClean="0">
                <a:solidFill>
                  <a:srgbClr val="FF0000"/>
                </a:solidFill>
              </a:rPr>
              <a:t>/Noodle &amp; Company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1143000" y="39624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76600" y="3200400"/>
            <a:ext cx="960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Restrooms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886200" y="2819400"/>
            <a:ext cx="1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Down Arrow 25"/>
          <p:cNvSpPr/>
          <p:nvPr/>
        </p:nvSpPr>
        <p:spPr>
          <a:xfrm>
            <a:off x="3810000" y="2895600"/>
            <a:ext cx="152400" cy="22860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2667000" y="3657600"/>
            <a:ext cx="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371600" y="3962400"/>
            <a:ext cx="1143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2667000" y="27432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572000" y="2743200"/>
            <a:ext cx="144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Suite 150A VHA National Conference Center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743200" y="2667000"/>
            <a:ext cx="1828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vhaewawexlel</dc:creator>
  <cp:lastModifiedBy>vhaewawexlel</cp:lastModifiedBy>
  <cp:revision>2</cp:revision>
  <dcterms:created xsi:type="dcterms:W3CDTF">2012-01-17T15:31:38Z</dcterms:created>
  <dcterms:modified xsi:type="dcterms:W3CDTF">2012-01-17T15:48:23Z</dcterms:modified>
</cp:coreProperties>
</file>